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780" r:id="rId2"/>
    <p:sldId id="366" r:id="rId3"/>
    <p:sldId id="354" r:id="rId4"/>
    <p:sldId id="368" r:id="rId5"/>
    <p:sldId id="765" r:id="rId6"/>
    <p:sldId id="775" r:id="rId7"/>
    <p:sldId id="284" r:id="rId8"/>
    <p:sldId id="776" r:id="rId9"/>
    <p:sldId id="363" r:id="rId10"/>
    <p:sldId id="777" r:id="rId11"/>
    <p:sldId id="778" r:id="rId12"/>
    <p:sldId id="779" r:id="rId13"/>
    <p:sldId id="686" r:id="rId14"/>
    <p:sldId id="642" r:id="rId15"/>
    <p:sldId id="723" r:id="rId16"/>
    <p:sldId id="724" r:id="rId17"/>
    <p:sldId id="725" r:id="rId18"/>
    <p:sldId id="726" r:id="rId19"/>
    <p:sldId id="303" r:id="rId20"/>
    <p:sldId id="727" r:id="rId21"/>
    <p:sldId id="728" r:id="rId22"/>
    <p:sldId id="730" r:id="rId23"/>
    <p:sldId id="729" r:id="rId24"/>
    <p:sldId id="742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64" r:id="rId35"/>
    <p:sldId id="288" r:id="rId36"/>
    <p:sldId id="643" r:id="rId37"/>
    <p:sldId id="744" r:id="rId38"/>
    <p:sldId id="743" r:id="rId39"/>
    <p:sldId id="746" r:id="rId40"/>
    <p:sldId id="745" r:id="rId41"/>
    <p:sldId id="644" r:id="rId42"/>
    <p:sldId id="791" r:id="rId43"/>
    <p:sldId id="781" r:id="rId44"/>
    <p:sldId id="782" r:id="rId45"/>
    <p:sldId id="783" r:id="rId46"/>
    <p:sldId id="784" r:id="rId47"/>
    <p:sldId id="785" r:id="rId48"/>
    <p:sldId id="786" r:id="rId49"/>
    <p:sldId id="787" r:id="rId50"/>
    <p:sldId id="788" r:id="rId51"/>
    <p:sldId id="789" r:id="rId52"/>
    <p:sldId id="7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2517"/>
  </p:normalViewPr>
  <p:slideViewPr>
    <p:cSldViewPr snapToGrid="0" snapToObjects="1">
      <p:cViewPr varScale="1">
        <p:scale>
          <a:sx n="109" d="100"/>
          <a:sy n="10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200485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2904"/>
          <a:stretch/>
        </p:blipFill>
        <p:spPr>
          <a:xfrm>
            <a:off x="10995202" y="717784"/>
            <a:ext cx="1084735" cy="471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5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2964</TotalTime>
  <Words>1621</Words>
  <Application>Microsoft Macintosh PowerPoint</Application>
  <PresentationFormat>Widescreen</PresentationFormat>
  <Paragraphs>463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Avenir Next Condensed Regular</vt:lpstr>
      <vt:lpstr>Calibri</vt:lpstr>
      <vt:lpstr>Calibri Light</vt:lpstr>
      <vt:lpstr>Office Theme</vt:lpstr>
      <vt:lpstr>Method Madness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Single Nucleotide Polymorphism (SNP)</vt:lpstr>
      <vt:lpstr>The basics</vt:lpstr>
      <vt:lpstr>RNAseq</vt:lpstr>
      <vt:lpstr>RNAseq</vt:lpstr>
      <vt:lpstr>RNAseq</vt:lpstr>
      <vt:lpstr>RNAseq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vs genome</vt:lpstr>
      <vt:lpstr>Exome vs genome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Exome capture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239</cp:revision>
  <dcterms:created xsi:type="dcterms:W3CDTF">2016-02-28T10:56:32Z</dcterms:created>
  <dcterms:modified xsi:type="dcterms:W3CDTF">2023-02-01T17:15:13Z</dcterms:modified>
</cp:coreProperties>
</file>